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9" r:id="rId5"/>
  </p:sldIdLst>
  <p:sldSz cx="10693400" cy="151257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44" userDrawn="1">
          <p15:clr>
            <a:srgbClr val="A4A3A4"/>
          </p15:clr>
        </p15:guide>
        <p15:guide id="2" pos="24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1B59"/>
    <a:srgbClr val="B646A9"/>
    <a:srgbClr val="04726A"/>
    <a:srgbClr val="019987"/>
    <a:srgbClr val="FF685B"/>
    <a:srgbClr val="FD695D"/>
    <a:srgbClr val="8A30D9"/>
    <a:srgbClr val="EDF0F2"/>
    <a:srgbClr val="230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3180" y="132"/>
      </p:cViewPr>
      <p:guideLst>
        <p:guide orient="horz" pos="2844"/>
        <p:guide pos="2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udia Bidoli" userId="d8a25682-d495-4058-926f-20a418b3c870" providerId="ADAL" clId="{8F033348-D40B-443B-A03E-225FBDBA5EBB}"/>
    <pc:docChg chg="custSel modSld">
      <pc:chgData name="Claudia Bidoli" userId="d8a25682-d495-4058-926f-20a418b3c870" providerId="ADAL" clId="{8F033348-D40B-443B-A03E-225FBDBA5EBB}" dt="2022-02-16T09:27:25.926" v="5" actId="478"/>
      <pc:docMkLst>
        <pc:docMk/>
      </pc:docMkLst>
      <pc:sldChg chg="delSp modSp mod">
        <pc:chgData name="Claudia Bidoli" userId="d8a25682-d495-4058-926f-20a418b3c870" providerId="ADAL" clId="{8F033348-D40B-443B-A03E-225FBDBA5EBB}" dt="2022-02-16T09:27:25.926" v="5" actId="478"/>
        <pc:sldMkLst>
          <pc:docMk/>
          <pc:sldMk cId="1861459093" sldId="259"/>
        </pc:sldMkLst>
        <pc:spChg chg="del mod">
          <ac:chgData name="Claudia Bidoli" userId="d8a25682-d495-4058-926f-20a418b3c870" providerId="ADAL" clId="{8F033348-D40B-443B-A03E-225FBDBA5EBB}" dt="2022-02-16T09:27:13.998" v="2" actId="478"/>
          <ac:spMkLst>
            <pc:docMk/>
            <pc:sldMk cId="1861459093" sldId="259"/>
            <ac:spMk id="7" creationId="{781713C5-B180-4EF7-86D9-59FF9356AC4F}"/>
          </ac:spMkLst>
        </pc:spChg>
        <pc:spChg chg="del">
          <ac:chgData name="Claudia Bidoli" userId="d8a25682-d495-4058-926f-20a418b3c870" providerId="ADAL" clId="{8F033348-D40B-443B-A03E-225FBDBA5EBB}" dt="2022-02-16T09:27:19.097" v="3" actId="478"/>
          <ac:spMkLst>
            <pc:docMk/>
            <pc:sldMk cId="1861459093" sldId="259"/>
            <ac:spMk id="13" creationId="{48E18D03-7733-4D08-910E-EF6CC41BF3DE}"/>
          </ac:spMkLst>
        </pc:spChg>
        <pc:spChg chg="del mod">
          <ac:chgData name="Claudia Bidoli" userId="d8a25682-d495-4058-926f-20a418b3c870" providerId="ADAL" clId="{8F033348-D40B-443B-A03E-225FBDBA5EBB}" dt="2022-02-16T09:27:25.926" v="5" actId="478"/>
          <ac:spMkLst>
            <pc:docMk/>
            <pc:sldMk cId="1861459093" sldId="259"/>
            <ac:spMk id="21" creationId="{9CAC9E8E-133F-4316-B265-C6B58A4A24B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14369414"/>
            <a:ext cx="3421888" cy="756285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endParaRPr lang="it-IT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30998" y="14369415"/>
            <a:ext cx="2459482" cy="75628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635756" y="14170152"/>
            <a:ext cx="3421888" cy="756285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endParaRPr lang="it-IT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7708900" y="14170151"/>
            <a:ext cx="2459482" cy="75628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endParaRPr lang="it-IT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70B08651-D556-4D1A-91FB-A793FB9E618B}"/>
              </a:ext>
            </a:extLst>
          </p:cNvPr>
          <p:cNvSpPr txBox="1"/>
          <p:nvPr/>
        </p:nvSpPr>
        <p:spPr>
          <a:xfrm>
            <a:off x="523681" y="5347879"/>
            <a:ext cx="9928423" cy="4623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400" b="1" dirty="0">
                <a:solidFill>
                  <a:srgbClr val="C61B59"/>
                </a:solidFill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AZIENDE E MANAGER:</a:t>
            </a:r>
            <a:r>
              <a:rPr lang="it-IT" sz="2400" b="1" dirty="0">
                <a:solidFill>
                  <a:srgbClr val="C61B59"/>
                </a:solidFill>
                <a:latin typeface="Raleway" pitchFamily="2" charset="0"/>
                <a:cs typeface="Times New Roman" panose="02020603050405020304" pitchFamily="18" charset="0"/>
              </a:rPr>
              <a:t> </a:t>
            </a:r>
            <a:r>
              <a:rPr lang="it-IT" sz="2400" b="1" dirty="0">
                <a:solidFill>
                  <a:srgbClr val="C61B59"/>
                </a:solidFill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POLITICHE ATTIVE PER </a:t>
            </a:r>
            <a:r>
              <a:rPr lang="it-IT" sz="2400" b="1" dirty="0">
                <a:solidFill>
                  <a:srgbClr val="C61B59"/>
                </a:solidFill>
                <a:latin typeface="Raleway" pitchFamily="2" charset="0"/>
                <a:cs typeface="Times New Roman" panose="02020603050405020304" pitchFamily="18" charset="0"/>
              </a:rPr>
              <a:t>AZIONI E SOLUZIONI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342E198-FA8C-472C-927A-9C3816E85FED}"/>
              </a:ext>
            </a:extLst>
          </p:cNvPr>
          <p:cNvSpPr txBox="1"/>
          <p:nvPr/>
        </p:nvSpPr>
        <p:spPr>
          <a:xfrm>
            <a:off x="584199" y="6648568"/>
            <a:ext cx="9525000" cy="2317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it-IT" sz="1700" dirty="0"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Riscrivere il proprio modello di business o scrivere nuove traiettorie di sviluppo richiede competenze manageriali di livello, non sempre reperibili in azienda o comunque talvolta necessarie solo per accompagnare specifiche fasi transitorie. </a:t>
            </a:r>
          </a:p>
          <a:p>
            <a:pPr algn="just">
              <a:spcAft>
                <a:spcPts val="600"/>
              </a:spcAft>
            </a:pPr>
            <a:r>
              <a:rPr lang="it-IT" sz="1700" dirty="0">
                <a:latin typeface="Raleway" pitchFamily="2" charset="0"/>
                <a:cs typeface="Times New Roman" panose="02020603050405020304" pitchFamily="18" charset="0"/>
              </a:rPr>
              <a:t>Durante il webinar verranno illustrate le possibilità che 4.Manager mette a disposizione delle aziende tramite il progetto </a:t>
            </a:r>
            <a:r>
              <a:rPr lang="it-IT" sz="1700" i="1" dirty="0">
                <a:latin typeface="Raleway" pitchFamily="2" charset="0"/>
                <a:cs typeface="Times New Roman" panose="02020603050405020304" pitchFamily="18" charset="0"/>
              </a:rPr>
              <a:t>Rinascita Manageriale </a:t>
            </a:r>
            <a:r>
              <a:rPr lang="it-IT" sz="1700" dirty="0">
                <a:latin typeface="Raleway" pitchFamily="2" charset="0"/>
                <a:cs typeface="Times New Roman" panose="02020603050405020304" pitchFamily="18" charset="0"/>
              </a:rPr>
              <a:t>con l’iniezione di competenze manageriali specifiche, e altri strumenti strategici per la gestione del management tra cui il temporary management che rende accessibili alle PMI, ma non solo, competenze manageriali qualificate e nuove possibilità di crescita per le aziende.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CFF26C9-53D4-401B-8B6C-0A39CEC0FB65}"/>
              </a:ext>
            </a:extLst>
          </p:cNvPr>
          <p:cNvSpPr txBox="1"/>
          <p:nvPr/>
        </p:nvSpPr>
        <p:spPr>
          <a:xfrm>
            <a:off x="551622" y="6191250"/>
            <a:ext cx="5347252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b="1" dirty="0">
                <a:solidFill>
                  <a:srgbClr val="C61B59"/>
                </a:solidFill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Webinar - 23 febbraio 2022 ore 17.00-18.30</a:t>
            </a:r>
            <a:endParaRPr lang="it-IT" sz="1800" dirty="0">
              <a:solidFill>
                <a:srgbClr val="C61B59"/>
              </a:solidFill>
              <a:effectLst/>
              <a:latin typeface="Raleway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2">
            <a:extLst>
              <a:ext uri="{FF2B5EF4-FFF2-40B4-BE49-F238E27FC236}">
                <a16:creationId xmlns:a16="http://schemas.microsoft.com/office/drawing/2014/main" id="{ADF77506-C98D-40CC-9E05-281CF18C1C9C}"/>
              </a:ext>
            </a:extLst>
          </p:cNvPr>
          <p:cNvGrpSpPr/>
          <p:nvPr/>
        </p:nvGrpSpPr>
        <p:grpSpPr>
          <a:xfrm>
            <a:off x="-12700" y="-742950"/>
            <a:ext cx="10693400" cy="5815963"/>
            <a:chOff x="0" y="0"/>
            <a:chExt cx="7276937" cy="5027881"/>
          </a:xfrm>
        </p:grpSpPr>
        <p:pic>
          <p:nvPicPr>
            <p:cNvPr id="11" name="Picture 3">
              <a:extLst>
                <a:ext uri="{FF2B5EF4-FFF2-40B4-BE49-F238E27FC236}">
                  <a16:creationId xmlns:a16="http://schemas.microsoft.com/office/drawing/2014/main" id="{0B9AE5BD-7C62-439F-A525-5E627659F1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910" r="1910"/>
            <a:stretch>
              <a:fillRect/>
            </a:stretch>
          </p:blipFill>
          <p:spPr>
            <a:xfrm>
              <a:off x="0" y="0"/>
              <a:ext cx="7276937" cy="5027881"/>
            </a:xfrm>
            <a:prstGeom prst="rect">
              <a:avLst/>
            </a:prstGeom>
          </p:spPr>
        </p:pic>
      </p:grpSp>
      <p:pic>
        <p:nvPicPr>
          <p:cNvPr id="16" name="Picture 4">
            <a:extLst>
              <a:ext uri="{FF2B5EF4-FFF2-40B4-BE49-F238E27FC236}">
                <a16:creationId xmlns:a16="http://schemas.microsoft.com/office/drawing/2014/main" id="{09E5DFB9-4BFD-4AB4-8085-7C225AE4DE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241298" y="-1487653"/>
            <a:ext cx="3733802" cy="4326103"/>
          </a:xfrm>
          <a:prstGeom prst="rect">
            <a:avLst/>
          </a:prstGeom>
        </p:spPr>
      </p:pic>
      <p:pic>
        <p:nvPicPr>
          <p:cNvPr id="17" name="Immagine 16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59B3D376-42C8-4F78-A899-1F9D05FD9DE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51" y="1953450"/>
            <a:ext cx="2999676" cy="504000"/>
          </a:xfrm>
          <a:prstGeom prst="rect">
            <a:avLst/>
          </a:prstGeom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6DB976FC-C55A-4D5A-AD5C-43DE0136680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470" y="396328"/>
            <a:ext cx="2833457" cy="111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459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692E83050A4D04CA61B6D9B065709B3" ma:contentTypeVersion="11" ma:contentTypeDescription="Creare un nuovo documento." ma:contentTypeScope="" ma:versionID="30963858c44edbf608999ffb7d98ecb8">
  <xsd:schema xmlns:xsd="http://www.w3.org/2001/XMLSchema" xmlns:xs="http://www.w3.org/2001/XMLSchema" xmlns:p="http://schemas.microsoft.com/office/2006/metadata/properties" xmlns:ns2="d763e543-63c3-4e49-aad2-0337088e5c0f" targetNamespace="http://schemas.microsoft.com/office/2006/metadata/properties" ma:root="true" ma:fieldsID="ce4e5973585615667a1c536f725dfda4" ns2:_="">
    <xsd:import namespace="d763e543-63c3-4e49-aad2-0337088e5c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63e543-63c3-4e49-aad2-0337088e5c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549423-2416-4C7E-B2A5-A8E1422F052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268E5E8-8233-4E23-90AE-A29AAAB342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2F0D8C-43FD-4051-9935-30A6775F5F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63e543-63c3-4e49-aad2-0337088e5c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1008</TotalTime>
  <Words>115</Words>
  <Application>Microsoft Office PowerPoint</Application>
  <PresentationFormat>Personalizzato</PresentationFormat>
  <Paragraphs>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Calibri</vt:lpstr>
      <vt:lpstr>Montserrat</vt:lpstr>
      <vt:lpstr>Raleway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2021_11_FABBRICA DEL VINO_M</dc:title>
  <dc:creator>Sofia Montresor</dc:creator>
  <cp:lastModifiedBy>Claudia Bidoli</cp:lastModifiedBy>
  <cp:revision>25</cp:revision>
  <cp:lastPrinted>2022-02-10T11:24:02Z</cp:lastPrinted>
  <dcterms:created xsi:type="dcterms:W3CDTF">2022-01-05T09:58:24Z</dcterms:created>
  <dcterms:modified xsi:type="dcterms:W3CDTF">2022-02-16T09:27:26Z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Adobe Illustrator 25.2 (Macintosh)</vt:lpwstr>
  </property>
  <property fmtid="{D5CDD505-2E9C-101B-9397-08002B2CF9AE}" pid="4" name="LastSaved">
    <vt:filetime>2022-01-05T00:00:00Z</vt:filetime>
  </property>
  <property fmtid="{D5CDD505-2E9C-101B-9397-08002B2CF9AE}" pid="5" name="ContentTypeId">
    <vt:lpwstr>0x010100D692E83050A4D04CA61B6D9B065709B3</vt:lpwstr>
  </property>
</Properties>
</file>